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0" r:id="rId5"/>
    <p:sldId id="263" r:id="rId6"/>
    <p:sldId id="265" r:id="rId7"/>
    <p:sldId id="276" r:id="rId8"/>
    <p:sldId id="277" r:id="rId9"/>
    <p:sldId id="269" r:id="rId10"/>
    <p:sldId id="271" r:id="rId11"/>
    <p:sldId id="267" r:id="rId12"/>
    <p:sldId id="272" r:id="rId13"/>
    <p:sldId id="273" r:id="rId14"/>
    <p:sldId id="260" r:id="rId15"/>
    <p:sldId id="274" r:id="rId16"/>
    <p:sldId id="266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B74007-0C1F-47FE-8BF3-21591391332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3984CB-859E-49DF-BE51-55065B7C1E54}">
      <dgm:prSet phldrT="[Text]" custT="1"/>
      <dgm:spPr>
        <a:solidFill>
          <a:srgbClr val="FF0000"/>
        </a:solidFill>
        <a:ln>
          <a:solidFill>
            <a:srgbClr val="FFC000"/>
          </a:solidFill>
        </a:ln>
      </dgm:spPr>
      <dgm:t>
        <a:bodyPr/>
        <a:lstStyle/>
        <a:p>
          <a:r>
            <a:rPr lang="bn-BD" sz="3200" dirty="0" smtClean="0"/>
            <a:t>আব্দুল্লাহ আল মুতি</a:t>
          </a:r>
          <a:endParaRPr lang="en-US" sz="3200" dirty="0"/>
        </a:p>
      </dgm:t>
    </dgm:pt>
    <dgm:pt modelId="{35F51FA6-2794-43DF-B0D4-553848579F76}" type="parTrans" cxnId="{C9506471-C8DE-4E5D-AF6D-A097CE189133}">
      <dgm:prSet/>
      <dgm:spPr/>
      <dgm:t>
        <a:bodyPr/>
        <a:lstStyle/>
        <a:p>
          <a:endParaRPr lang="en-US"/>
        </a:p>
      </dgm:t>
    </dgm:pt>
    <dgm:pt modelId="{A169A3ED-EBB7-4770-808B-9D55FF3F4190}" type="sibTrans" cxnId="{C9506471-C8DE-4E5D-AF6D-A097CE189133}">
      <dgm:prSet/>
      <dgm:spPr/>
      <dgm:t>
        <a:bodyPr/>
        <a:lstStyle/>
        <a:p>
          <a:endParaRPr lang="en-US"/>
        </a:p>
      </dgm:t>
    </dgm:pt>
    <dgm:pt modelId="{C3AD3982-6A9C-46D7-A4CB-DD9635671739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bn-BD" sz="3200" dirty="0" smtClean="0"/>
            <a:t>পেশাঃলেখক</a:t>
          </a:r>
          <a:endParaRPr lang="en-US" sz="4800" dirty="0"/>
        </a:p>
      </dgm:t>
    </dgm:pt>
    <dgm:pt modelId="{E86DF331-17B3-4746-BD80-6832626AB2C4}" type="parTrans" cxnId="{D142F4FD-5B5E-440A-B8C2-3E1810408AEC}">
      <dgm:prSet/>
      <dgm:spPr/>
      <dgm:t>
        <a:bodyPr/>
        <a:lstStyle/>
        <a:p>
          <a:endParaRPr lang="en-US"/>
        </a:p>
      </dgm:t>
    </dgm:pt>
    <dgm:pt modelId="{7998C0EF-4B32-4472-BB95-7CFD9B81D46B}" type="sibTrans" cxnId="{D142F4FD-5B5E-440A-B8C2-3E1810408AEC}">
      <dgm:prSet/>
      <dgm:spPr/>
      <dgm:t>
        <a:bodyPr/>
        <a:lstStyle/>
        <a:p>
          <a:endParaRPr lang="en-US"/>
        </a:p>
      </dgm:t>
    </dgm:pt>
    <dgm:pt modelId="{7F1CD1EE-DFC3-44DE-9A78-C31D4F8378EA}">
      <dgm:prSet phldrT="[Text]" custT="1"/>
      <dgm:spPr>
        <a:solidFill>
          <a:srgbClr val="00B0F0"/>
        </a:solidFill>
        <a:ln>
          <a:solidFill>
            <a:srgbClr val="FFC000"/>
          </a:solidFill>
        </a:ln>
      </dgm:spPr>
      <dgm:t>
        <a:bodyPr/>
        <a:lstStyle/>
        <a:p>
          <a:r>
            <a:rPr lang="bn-BD" sz="3200" dirty="0" smtClean="0"/>
            <a:t>জন্মঃ১৯৩০</a:t>
          </a:r>
        </a:p>
        <a:p>
          <a:r>
            <a:rPr lang="bn-BD" sz="3200" dirty="0" smtClean="0"/>
            <a:t>ফুলবাড়ি</a:t>
          </a:r>
        </a:p>
        <a:p>
          <a:r>
            <a:rPr lang="bn-BD" sz="3200" dirty="0" smtClean="0"/>
            <a:t>সিরাজগঞ্জ</a:t>
          </a:r>
          <a:endParaRPr lang="en-US" sz="3200" dirty="0"/>
        </a:p>
      </dgm:t>
    </dgm:pt>
    <dgm:pt modelId="{BC1BE0F4-E143-4D05-9C3F-8584A6A3FE09}" type="parTrans" cxnId="{92E1B1B5-EB8A-456F-8001-0477CD89963F}">
      <dgm:prSet/>
      <dgm:spPr/>
      <dgm:t>
        <a:bodyPr/>
        <a:lstStyle/>
        <a:p>
          <a:endParaRPr lang="en-US"/>
        </a:p>
      </dgm:t>
    </dgm:pt>
    <dgm:pt modelId="{FDC03B91-FBEC-4469-A9CB-F167FA968FEE}" type="sibTrans" cxnId="{92E1B1B5-EB8A-456F-8001-0477CD89963F}">
      <dgm:prSet/>
      <dgm:spPr/>
      <dgm:t>
        <a:bodyPr/>
        <a:lstStyle/>
        <a:p>
          <a:endParaRPr lang="en-US"/>
        </a:p>
      </dgm:t>
    </dgm:pt>
    <dgm:pt modelId="{99012021-A3F5-43DC-84D6-9BD5219F8221}">
      <dgm:prSet phldrT="[Text]" custT="1"/>
      <dgm:spPr/>
      <dgm:t>
        <a:bodyPr/>
        <a:lstStyle/>
        <a:p>
          <a:r>
            <a:rPr lang="bn-BD" sz="2400" dirty="0" smtClean="0"/>
            <a:t>অবাক পৃথিবি,জানা অজানার দেশে,ফুলের জন্য ভালবাসা ইত্যাদি।</a:t>
          </a:r>
          <a:endParaRPr lang="en-US" sz="6000" dirty="0"/>
        </a:p>
      </dgm:t>
    </dgm:pt>
    <dgm:pt modelId="{9140E94B-6D63-44F6-8E06-0E5083FE1EEA}" type="parTrans" cxnId="{9DBCCC17-28AE-4A86-80FA-6D602B47F628}">
      <dgm:prSet/>
      <dgm:spPr/>
      <dgm:t>
        <a:bodyPr/>
        <a:lstStyle/>
        <a:p>
          <a:endParaRPr lang="en-US"/>
        </a:p>
      </dgm:t>
    </dgm:pt>
    <dgm:pt modelId="{B117E8EA-D8BB-44C3-BBD3-B41F4B6E4AB1}" type="sibTrans" cxnId="{9DBCCC17-28AE-4A86-80FA-6D602B47F628}">
      <dgm:prSet/>
      <dgm:spPr/>
      <dgm:t>
        <a:bodyPr/>
        <a:lstStyle/>
        <a:p>
          <a:endParaRPr lang="en-US"/>
        </a:p>
      </dgm:t>
    </dgm:pt>
    <dgm:pt modelId="{E23FB56C-1332-4CA5-8581-8D4DF59B151E}">
      <dgm:prSet phldrT="[Text]" custT="1"/>
      <dgm:spPr>
        <a:solidFill>
          <a:srgbClr val="002060"/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bn-BD" sz="2800" dirty="0" smtClean="0"/>
            <a:t>মৃত্যুঃ ১৯৯৮</a:t>
          </a:r>
          <a:endParaRPr lang="en-US" sz="2000" dirty="0"/>
        </a:p>
      </dgm:t>
    </dgm:pt>
    <dgm:pt modelId="{60112D0B-D62C-417A-B81C-405AB6F8EBC2}" type="parTrans" cxnId="{2C60E612-CB68-47A8-AC8E-577D947047C4}">
      <dgm:prSet/>
      <dgm:spPr/>
      <dgm:t>
        <a:bodyPr/>
        <a:lstStyle/>
        <a:p>
          <a:endParaRPr lang="en-US"/>
        </a:p>
      </dgm:t>
    </dgm:pt>
    <dgm:pt modelId="{7DE299E9-DCC5-41CD-BD0B-3E6173539737}" type="sibTrans" cxnId="{2C60E612-CB68-47A8-AC8E-577D947047C4}">
      <dgm:prSet/>
      <dgm:spPr/>
      <dgm:t>
        <a:bodyPr/>
        <a:lstStyle/>
        <a:p>
          <a:endParaRPr lang="en-US"/>
        </a:p>
      </dgm:t>
    </dgm:pt>
    <dgm:pt modelId="{9C993405-09E0-41D4-AE2A-9E5851A45BA3}" type="pres">
      <dgm:prSet presAssocID="{35B74007-0C1F-47FE-8BF3-215913913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239B04-740C-4C27-9B8E-4B6F72E08EC7}" type="pres">
      <dgm:prSet presAssocID="{7B3984CB-859E-49DF-BE51-55065B7C1E54}" presName="centerShape" presStyleLbl="node0" presStyleIdx="0" presStyleCnt="1" custScaleX="212247" custScaleY="133219" custLinFactNeighborX="-1027" custLinFactNeighborY="-685"/>
      <dgm:spPr/>
      <dgm:t>
        <a:bodyPr/>
        <a:lstStyle/>
        <a:p>
          <a:endParaRPr lang="en-US"/>
        </a:p>
      </dgm:t>
    </dgm:pt>
    <dgm:pt modelId="{3B698240-8880-4561-8712-DBD272D1EA42}" type="pres">
      <dgm:prSet presAssocID="{E86DF331-17B3-4746-BD80-6832626AB2C4}" presName="parTrans" presStyleLbl="sibTrans2D1" presStyleIdx="0" presStyleCnt="4"/>
      <dgm:spPr/>
      <dgm:t>
        <a:bodyPr/>
        <a:lstStyle/>
        <a:p>
          <a:endParaRPr lang="en-US"/>
        </a:p>
      </dgm:t>
    </dgm:pt>
    <dgm:pt modelId="{A5FD90BC-60A5-4D72-B410-4F283CEBAE08}" type="pres">
      <dgm:prSet presAssocID="{E86DF331-17B3-4746-BD80-6832626AB2C4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553AE15B-64AC-4829-AB5F-E9ADCD545553}" type="pres">
      <dgm:prSet presAssocID="{C3AD3982-6A9C-46D7-A4CB-DD9635671739}" presName="node" presStyleLbl="node1" presStyleIdx="0" presStyleCnt="4" custScaleX="198967" custScaleY="74334" custRadScaleRad="71843" custRadScaleInc="243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0CBDEC-3158-453D-8865-D9216B88FD86}" type="pres">
      <dgm:prSet presAssocID="{BC1BE0F4-E143-4D05-9C3F-8584A6A3FE09}" presName="parTrans" presStyleLbl="sibTrans2D1" presStyleIdx="1" presStyleCnt="4"/>
      <dgm:spPr/>
      <dgm:t>
        <a:bodyPr/>
        <a:lstStyle/>
        <a:p>
          <a:endParaRPr lang="en-US"/>
        </a:p>
      </dgm:t>
    </dgm:pt>
    <dgm:pt modelId="{3E0ACAE4-B7B8-4B58-B8FC-169461CD1EA7}" type="pres">
      <dgm:prSet presAssocID="{BC1BE0F4-E143-4D05-9C3F-8584A6A3FE09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2CF3C71A-1AF4-4990-819E-EB2B332B3F52}" type="pres">
      <dgm:prSet presAssocID="{7F1CD1EE-DFC3-44DE-9A78-C31D4F8378EA}" presName="node" presStyleLbl="node1" presStyleIdx="1" presStyleCnt="4" custScaleX="159342" custScaleY="126114" custRadScaleRad="124049" custRadScaleInc="-49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D2B04A-4C40-45E4-AC7E-1AB7B2552AB3}" type="pres">
      <dgm:prSet presAssocID="{9140E94B-6D63-44F6-8E06-0E5083FE1EEA}" presName="parTrans" presStyleLbl="sibTrans2D1" presStyleIdx="2" presStyleCnt="4"/>
      <dgm:spPr/>
      <dgm:t>
        <a:bodyPr/>
        <a:lstStyle/>
        <a:p>
          <a:endParaRPr lang="en-US"/>
        </a:p>
      </dgm:t>
    </dgm:pt>
    <dgm:pt modelId="{BBE57D34-0AA0-459A-AC4A-C30C66474436}" type="pres">
      <dgm:prSet presAssocID="{9140E94B-6D63-44F6-8E06-0E5083FE1EE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CF79C2E0-A331-4001-BD02-4757B8BB2890}" type="pres">
      <dgm:prSet presAssocID="{99012021-A3F5-43DC-84D6-9BD5219F8221}" presName="node" presStyleLbl="node1" presStyleIdx="2" presStyleCnt="4" custScaleX="214293" custScaleY="113556" custRadScaleRad="83573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5C46C7-316F-4FD6-9F20-19F600E9684B}" type="pres">
      <dgm:prSet presAssocID="{60112D0B-D62C-417A-B81C-405AB6F8EBC2}" presName="parTrans" presStyleLbl="sibTrans2D1" presStyleIdx="3" presStyleCnt="4"/>
      <dgm:spPr/>
      <dgm:t>
        <a:bodyPr/>
        <a:lstStyle/>
        <a:p>
          <a:endParaRPr lang="en-US"/>
        </a:p>
      </dgm:t>
    </dgm:pt>
    <dgm:pt modelId="{BFAFE063-7D57-4D4C-A6F2-0A9F74DF8C11}" type="pres">
      <dgm:prSet presAssocID="{60112D0B-D62C-417A-B81C-405AB6F8EBC2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A8B1BF77-6755-4A28-8B65-BE60772FAACE}" type="pres">
      <dgm:prSet presAssocID="{E23FB56C-1332-4CA5-8581-8D4DF59B151E}" presName="node" presStyleLbl="node1" presStyleIdx="3" presStyleCnt="4" custScaleX="158710" custRadScaleRad="118851" custRadScaleInc="-14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506471-C8DE-4E5D-AF6D-A097CE189133}" srcId="{35B74007-0C1F-47FE-8BF3-21591391332B}" destId="{7B3984CB-859E-49DF-BE51-55065B7C1E54}" srcOrd="0" destOrd="0" parTransId="{35F51FA6-2794-43DF-B0D4-553848579F76}" sibTransId="{A169A3ED-EBB7-4770-808B-9D55FF3F4190}"/>
    <dgm:cxn modelId="{4E7E1EE5-D6DF-4472-882F-20708C40CC66}" type="presOf" srcId="{7F1CD1EE-DFC3-44DE-9A78-C31D4F8378EA}" destId="{2CF3C71A-1AF4-4990-819E-EB2B332B3F52}" srcOrd="0" destOrd="0" presId="urn:microsoft.com/office/officeart/2005/8/layout/radial5"/>
    <dgm:cxn modelId="{A80605B2-6E3A-4BF8-ADB3-96D975EBDE60}" type="presOf" srcId="{C3AD3982-6A9C-46D7-A4CB-DD9635671739}" destId="{553AE15B-64AC-4829-AB5F-E9ADCD545553}" srcOrd="0" destOrd="0" presId="urn:microsoft.com/office/officeart/2005/8/layout/radial5"/>
    <dgm:cxn modelId="{001BD84C-C58B-4D61-9388-61D1B4CC0EB4}" type="presOf" srcId="{9140E94B-6D63-44F6-8E06-0E5083FE1EEA}" destId="{A6D2B04A-4C40-45E4-AC7E-1AB7B2552AB3}" srcOrd="0" destOrd="0" presId="urn:microsoft.com/office/officeart/2005/8/layout/radial5"/>
    <dgm:cxn modelId="{DDC12863-3B5C-4CB5-8C59-AC65F9CD93F5}" type="presOf" srcId="{E86DF331-17B3-4746-BD80-6832626AB2C4}" destId="{A5FD90BC-60A5-4D72-B410-4F283CEBAE08}" srcOrd="1" destOrd="0" presId="urn:microsoft.com/office/officeart/2005/8/layout/radial5"/>
    <dgm:cxn modelId="{474507BF-90FB-4D77-BE12-06D2A2078230}" type="presOf" srcId="{9140E94B-6D63-44F6-8E06-0E5083FE1EEA}" destId="{BBE57D34-0AA0-459A-AC4A-C30C66474436}" srcOrd="1" destOrd="0" presId="urn:microsoft.com/office/officeart/2005/8/layout/radial5"/>
    <dgm:cxn modelId="{9DBCCC17-28AE-4A86-80FA-6D602B47F628}" srcId="{7B3984CB-859E-49DF-BE51-55065B7C1E54}" destId="{99012021-A3F5-43DC-84D6-9BD5219F8221}" srcOrd="2" destOrd="0" parTransId="{9140E94B-6D63-44F6-8E06-0E5083FE1EEA}" sibTransId="{B117E8EA-D8BB-44C3-BBD3-B41F4B6E4AB1}"/>
    <dgm:cxn modelId="{46A57163-8646-4000-AEB7-27A3076E8D85}" type="presOf" srcId="{BC1BE0F4-E143-4D05-9C3F-8584A6A3FE09}" destId="{3E0ACAE4-B7B8-4B58-B8FC-169461CD1EA7}" srcOrd="1" destOrd="0" presId="urn:microsoft.com/office/officeart/2005/8/layout/radial5"/>
    <dgm:cxn modelId="{0BFD6C00-B635-48E3-BB89-D2BCAD8A2545}" type="presOf" srcId="{7B3984CB-859E-49DF-BE51-55065B7C1E54}" destId="{77239B04-740C-4C27-9B8E-4B6F72E08EC7}" srcOrd="0" destOrd="0" presId="urn:microsoft.com/office/officeart/2005/8/layout/radial5"/>
    <dgm:cxn modelId="{2C60E612-CB68-47A8-AC8E-577D947047C4}" srcId="{7B3984CB-859E-49DF-BE51-55065B7C1E54}" destId="{E23FB56C-1332-4CA5-8581-8D4DF59B151E}" srcOrd="3" destOrd="0" parTransId="{60112D0B-D62C-417A-B81C-405AB6F8EBC2}" sibTransId="{7DE299E9-DCC5-41CD-BD0B-3E6173539737}"/>
    <dgm:cxn modelId="{9A25B2AF-EE7F-4A5B-AC04-6682E90A243D}" type="presOf" srcId="{99012021-A3F5-43DC-84D6-9BD5219F8221}" destId="{CF79C2E0-A331-4001-BD02-4757B8BB2890}" srcOrd="0" destOrd="0" presId="urn:microsoft.com/office/officeart/2005/8/layout/radial5"/>
    <dgm:cxn modelId="{9E720346-C07A-4575-B2F8-08A88EE8556D}" type="presOf" srcId="{E23FB56C-1332-4CA5-8581-8D4DF59B151E}" destId="{A8B1BF77-6755-4A28-8B65-BE60772FAACE}" srcOrd="0" destOrd="0" presId="urn:microsoft.com/office/officeart/2005/8/layout/radial5"/>
    <dgm:cxn modelId="{379415DE-339A-447A-86C4-1BE1C89E3DC3}" type="presOf" srcId="{BC1BE0F4-E143-4D05-9C3F-8584A6A3FE09}" destId="{340CBDEC-3158-453D-8865-D9216B88FD86}" srcOrd="0" destOrd="0" presId="urn:microsoft.com/office/officeart/2005/8/layout/radial5"/>
    <dgm:cxn modelId="{92E1B1B5-EB8A-456F-8001-0477CD89963F}" srcId="{7B3984CB-859E-49DF-BE51-55065B7C1E54}" destId="{7F1CD1EE-DFC3-44DE-9A78-C31D4F8378EA}" srcOrd="1" destOrd="0" parTransId="{BC1BE0F4-E143-4D05-9C3F-8584A6A3FE09}" sibTransId="{FDC03B91-FBEC-4469-A9CB-F167FA968FEE}"/>
    <dgm:cxn modelId="{D142F4FD-5B5E-440A-B8C2-3E1810408AEC}" srcId="{7B3984CB-859E-49DF-BE51-55065B7C1E54}" destId="{C3AD3982-6A9C-46D7-A4CB-DD9635671739}" srcOrd="0" destOrd="0" parTransId="{E86DF331-17B3-4746-BD80-6832626AB2C4}" sibTransId="{7998C0EF-4B32-4472-BB95-7CFD9B81D46B}"/>
    <dgm:cxn modelId="{33066161-FDCF-4FCD-9A9E-0B43653920D0}" type="presOf" srcId="{35B74007-0C1F-47FE-8BF3-21591391332B}" destId="{9C993405-09E0-41D4-AE2A-9E5851A45BA3}" srcOrd="0" destOrd="0" presId="urn:microsoft.com/office/officeart/2005/8/layout/radial5"/>
    <dgm:cxn modelId="{0341698B-C481-4911-8D77-9107C5D10FE8}" type="presOf" srcId="{60112D0B-D62C-417A-B81C-405AB6F8EBC2}" destId="{BFAFE063-7D57-4D4C-A6F2-0A9F74DF8C11}" srcOrd="1" destOrd="0" presId="urn:microsoft.com/office/officeart/2005/8/layout/radial5"/>
    <dgm:cxn modelId="{E75B2ABA-1AB9-4F41-A3F2-EC50D8A769F7}" type="presOf" srcId="{60112D0B-D62C-417A-B81C-405AB6F8EBC2}" destId="{A65C46C7-316F-4FD6-9F20-19F600E9684B}" srcOrd="0" destOrd="0" presId="urn:microsoft.com/office/officeart/2005/8/layout/radial5"/>
    <dgm:cxn modelId="{2A6B9F09-3AC3-429B-A5BC-AE2E3CECBD4B}" type="presOf" srcId="{E86DF331-17B3-4746-BD80-6832626AB2C4}" destId="{3B698240-8880-4561-8712-DBD272D1EA42}" srcOrd="0" destOrd="0" presId="urn:microsoft.com/office/officeart/2005/8/layout/radial5"/>
    <dgm:cxn modelId="{52A9795C-B8F7-476A-AFD3-83FE3C163E46}" type="presParOf" srcId="{9C993405-09E0-41D4-AE2A-9E5851A45BA3}" destId="{77239B04-740C-4C27-9B8E-4B6F72E08EC7}" srcOrd="0" destOrd="0" presId="urn:microsoft.com/office/officeart/2005/8/layout/radial5"/>
    <dgm:cxn modelId="{4E500FED-E137-4AC8-9D2D-E78219065BC4}" type="presParOf" srcId="{9C993405-09E0-41D4-AE2A-9E5851A45BA3}" destId="{3B698240-8880-4561-8712-DBD272D1EA42}" srcOrd="1" destOrd="0" presId="urn:microsoft.com/office/officeart/2005/8/layout/radial5"/>
    <dgm:cxn modelId="{AE03A9DB-C071-423B-B398-7BB59899277D}" type="presParOf" srcId="{3B698240-8880-4561-8712-DBD272D1EA42}" destId="{A5FD90BC-60A5-4D72-B410-4F283CEBAE08}" srcOrd="0" destOrd="0" presId="urn:microsoft.com/office/officeart/2005/8/layout/radial5"/>
    <dgm:cxn modelId="{86949016-146B-4303-A640-357D2AFABE8E}" type="presParOf" srcId="{9C993405-09E0-41D4-AE2A-9E5851A45BA3}" destId="{553AE15B-64AC-4829-AB5F-E9ADCD545553}" srcOrd="2" destOrd="0" presId="urn:microsoft.com/office/officeart/2005/8/layout/radial5"/>
    <dgm:cxn modelId="{4620E921-DDBF-41C0-BE73-AB2FBC8D3BD3}" type="presParOf" srcId="{9C993405-09E0-41D4-AE2A-9E5851A45BA3}" destId="{340CBDEC-3158-453D-8865-D9216B88FD86}" srcOrd="3" destOrd="0" presId="urn:microsoft.com/office/officeart/2005/8/layout/radial5"/>
    <dgm:cxn modelId="{59E70AA6-3522-4E6E-8C91-25EDAADA38A2}" type="presParOf" srcId="{340CBDEC-3158-453D-8865-D9216B88FD86}" destId="{3E0ACAE4-B7B8-4B58-B8FC-169461CD1EA7}" srcOrd="0" destOrd="0" presId="urn:microsoft.com/office/officeart/2005/8/layout/radial5"/>
    <dgm:cxn modelId="{8FDA17D7-29FB-4018-AD7F-29A989081244}" type="presParOf" srcId="{9C993405-09E0-41D4-AE2A-9E5851A45BA3}" destId="{2CF3C71A-1AF4-4990-819E-EB2B332B3F52}" srcOrd="4" destOrd="0" presId="urn:microsoft.com/office/officeart/2005/8/layout/radial5"/>
    <dgm:cxn modelId="{E81E98FD-C061-452C-9115-02AB73671CFD}" type="presParOf" srcId="{9C993405-09E0-41D4-AE2A-9E5851A45BA3}" destId="{A6D2B04A-4C40-45E4-AC7E-1AB7B2552AB3}" srcOrd="5" destOrd="0" presId="urn:microsoft.com/office/officeart/2005/8/layout/radial5"/>
    <dgm:cxn modelId="{1D07944B-6470-418F-8EFB-8DB5572FD2C3}" type="presParOf" srcId="{A6D2B04A-4C40-45E4-AC7E-1AB7B2552AB3}" destId="{BBE57D34-0AA0-459A-AC4A-C30C66474436}" srcOrd="0" destOrd="0" presId="urn:microsoft.com/office/officeart/2005/8/layout/radial5"/>
    <dgm:cxn modelId="{EC84D8ED-2C59-47B7-B63C-37B201A314D6}" type="presParOf" srcId="{9C993405-09E0-41D4-AE2A-9E5851A45BA3}" destId="{CF79C2E0-A331-4001-BD02-4757B8BB2890}" srcOrd="6" destOrd="0" presId="urn:microsoft.com/office/officeart/2005/8/layout/radial5"/>
    <dgm:cxn modelId="{6D5EEFEA-548D-444D-B079-88EC43900369}" type="presParOf" srcId="{9C993405-09E0-41D4-AE2A-9E5851A45BA3}" destId="{A65C46C7-316F-4FD6-9F20-19F600E9684B}" srcOrd="7" destOrd="0" presId="urn:microsoft.com/office/officeart/2005/8/layout/radial5"/>
    <dgm:cxn modelId="{5B96E9CB-03B2-4576-8B0F-58297F7C8689}" type="presParOf" srcId="{A65C46C7-316F-4FD6-9F20-19F600E9684B}" destId="{BFAFE063-7D57-4D4C-A6F2-0A9F74DF8C11}" srcOrd="0" destOrd="0" presId="urn:microsoft.com/office/officeart/2005/8/layout/radial5"/>
    <dgm:cxn modelId="{318A9E82-41A4-4569-99A3-74EDFD055F0B}" type="presParOf" srcId="{9C993405-09E0-41D4-AE2A-9E5851A45BA3}" destId="{A8B1BF77-6755-4A28-8B65-BE60772FAACE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C22C7-0041-4FA1-BF6D-C04A36F3FAFA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5B5F2-C7AB-49DA-8389-6D4BA5FEE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5B5F2-C7AB-49DA-8389-6D4BA5FEE2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02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5B5F2-C7AB-49DA-8389-6D4BA5FEE2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66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5B5F2-C7AB-49DA-8389-6D4BA5FEE2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0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1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31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6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9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36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0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9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87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4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24B47-37C7-43C6-806C-852524E03A08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9F2-5A49-43B9-B3DA-89EF3796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2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2005" y="-309490"/>
            <a:ext cx="66122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FF0000"/>
                </a:solidFill>
              </a:rPr>
              <a:t>শুভেচ্ছা</a:t>
            </a:r>
            <a:endParaRPr lang="en-US" sz="13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21" y="1791478"/>
            <a:ext cx="9748911" cy="50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9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9552" y="109442"/>
            <a:ext cx="6293777" cy="221599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B0F0"/>
                </a:solidFill>
              </a:rPr>
              <a:t>পরিচিতি</a:t>
            </a:r>
            <a:endParaRPr lang="en-US" sz="138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046" y="2606787"/>
            <a:ext cx="5444198" cy="34163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</a:p>
          <a:p>
            <a:r>
              <a:rPr lang="bn-BD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নামঃমোছাঃ রোকশানা বেগম</a:t>
            </a:r>
          </a:p>
          <a:p>
            <a:r>
              <a:rPr lang="bn-BD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সহকারি শিক্ষক(কম্পিউটার)</a:t>
            </a:r>
          </a:p>
          <a:p>
            <a:r>
              <a:rPr lang="bn-BD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মধুবাড়ি ইসলামিয়া দাখিল মাদ্রাসা</a:t>
            </a:r>
          </a:p>
          <a:p>
            <a:r>
              <a:rPr lang="bn-BD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গোপালপুর, লালপুর, নাটোর</a:t>
            </a:r>
          </a:p>
          <a:p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8763" y="2606787"/>
            <a:ext cx="4443259" cy="36625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2"/>
                </a:solidFill>
              </a:rPr>
              <a:t>পাঠ পরিচিতি</a:t>
            </a:r>
          </a:p>
          <a:p>
            <a:r>
              <a:rPr lang="bn-BD" sz="3200" b="1" dirty="0" smtClean="0">
                <a:solidFill>
                  <a:schemeClr val="accent2"/>
                </a:solidFill>
              </a:rPr>
              <a:t>বিষয় বাংলা</a:t>
            </a:r>
            <a:r>
              <a:rPr lang="en-US" sz="3200" b="1" dirty="0" smtClean="0">
                <a:solidFill>
                  <a:schemeClr val="accent2"/>
                </a:solidFill>
              </a:rPr>
              <a:t> </a:t>
            </a:r>
            <a:r>
              <a:rPr lang="bn-BD" sz="3200" b="1" dirty="0" smtClean="0">
                <a:solidFill>
                  <a:schemeClr val="accent2"/>
                </a:solidFill>
              </a:rPr>
              <a:t>১ম পত্র</a:t>
            </a:r>
          </a:p>
          <a:p>
            <a:r>
              <a:rPr lang="bn-BD" sz="3200" b="1" dirty="0" smtClean="0">
                <a:solidFill>
                  <a:schemeClr val="accent2"/>
                </a:solidFill>
              </a:rPr>
              <a:t>শ্রেণীঃ ৬ষ্ট</a:t>
            </a:r>
          </a:p>
          <a:p>
            <a:r>
              <a:rPr lang="bn-BD" sz="3600" b="1" dirty="0" smtClean="0">
                <a:solidFill>
                  <a:schemeClr val="accent2"/>
                </a:solidFill>
              </a:rPr>
              <a:t>পাঠের বিষয়ঃ সাগর জলের নানা প্রাণী</a:t>
            </a:r>
          </a:p>
          <a:p>
            <a:r>
              <a:rPr lang="bn-BD" sz="3200" b="1" dirty="0" smtClean="0">
                <a:solidFill>
                  <a:schemeClr val="accent2"/>
                </a:solidFill>
              </a:rPr>
              <a:t>সময়ঃ ৪৫ মিনিট </a:t>
            </a:r>
          </a:p>
          <a:p>
            <a:r>
              <a:rPr lang="bn-BD" sz="3200" b="1" dirty="0" smtClean="0">
                <a:solidFill>
                  <a:schemeClr val="accent2"/>
                </a:solidFill>
              </a:rPr>
              <a:t>তা; ২৫/১১/২০১৩ 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60" y="2606787"/>
            <a:ext cx="559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0346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0498" y="188909"/>
            <a:ext cx="9118736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</a:rPr>
              <a:t>চিন্তা করো ও বল</a:t>
            </a:r>
            <a:endParaRPr lang="en-US" sz="6000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92" y="1727429"/>
            <a:ext cx="2276669" cy="3019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32" y="1743714"/>
            <a:ext cx="2687216" cy="30199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790" y="1727430"/>
            <a:ext cx="3153746" cy="30199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278" y="1743714"/>
            <a:ext cx="3019911" cy="30199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718" y="4902120"/>
            <a:ext cx="1511560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মাছ</a:t>
            </a:r>
            <a:endParaRPr lang="en-US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2867420" y="4855954"/>
            <a:ext cx="214604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কচ্ছপ</a:t>
            </a: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5774602" y="4855954"/>
            <a:ext cx="2407298" cy="92333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ডলফিন</a:t>
            </a:r>
            <a:endParaRPr lang="en-US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9141177" y="4855954"/>
            <a:ext cx="2425959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ঝিনুক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24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164452" y="181410"/>
            <a:ext cx="4735773" cy="23747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3034" y="3322915"/>
            <a:ext cx="8665698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সাগর জলের নানা প্রাণী </a:t>
            </a:r>
          </a:p>
          <a:p>
            <a:pPr algn="ctr"/>
            <a:r>
              <a:rPr lang="bn-BD" sz="4800" dirty="0" smtClean="0">
                <a:solidFill>
                  <a:srgbClr val="FF0000"/>
                </a:solidFill>
              </a:rPr>
              <a:t>আব্দুল্লাহ আল মুতি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52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480782" y="1943727"/>
            <a:ext cx="10508775" cy="3092298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 থেকে শিক্ষার্থীরা- 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ভয়ঙ্কর সামূদ্রিক প্রাণীদের দেহাকৃতি,</a:t>
            </a:r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আচরন ও খাদ্যভ্যাস বলতে পারবে।</a:t>
            </a:r>
            <a:endParaRPr lang="bn-BD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আত্মরক্ষার্থে  ও খাদ্য সংগ্রহে সামুদ্রিক প্রাণিদের বিচিত্র কৌশল লিখতে পারবে</a:t>
            </a:r>
            <a:r>
              <a:rPr lang="bn-BD" sz="24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3600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সাগরের বিভিন্ন প্রজাতির প্রানীর পরিচয় বলতে পারবে।</a:t>
            </a:r>
          </a:p>
        </p:txBody>
      </p:sp>
      <p:sp>
        <p:nvSpPr>
          <p:cNvPr id="4" name="Round Single Corner Rectangle 3"/>
          <p:cNvSpPr/>
          <p:nvPr/>
        </p:nvSpPr>
        <p:spPr>
          <a:xfrm>
            <a:off x="3630306" y="122830"/>
            <a:ext cx="4872250" cy="1296536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শিখনফল</a:t>
            </a:r>
            <a:endParaRPr lang="en-US" sz="6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9526137" y="4822321"/>
            <a:ext cx="846162" cy="9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1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1834" y="126609"/>
            <a:ext cx="4626591" cy="982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লেখক পরিচিতিঃ</a:t>
            </a:r>
            <a:endParaRPr lang="en-US" sz="4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21560822"/>
              </p:ext>
            </p:extLst>
          </p:nvPr>
        </p:nvGraphicFramePr>
        <p:xfrm>
          <a:off x="2144542" y="1376533"/>
          <a:ext cx="8128000" cy="5029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74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8271" y="1673636"/>
            <a:ext cx="9429578" cy="260071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/>
              <a:t>আদর্শ </a:t>
            </a:r>
            <a:r>
              <a:rPr lang="bn-BD" sz="11500" b="1" i="1" dirty="0" smtClean="0"/>
              <a:t>পাঠ</a:t>
            </a:r>
            <a:endParaRPr lang="bn-BD" sz="3600" b="1" i="1" dirty="0" smtClean="0"/>
          </a:p>
          <a:p>
            <a:pPr algn="ctr"/>
            <a:r>
              <a:rPr lang="bn-BD" sz="4800" dirty="0" smtClean="0">
                <a:solidFill>
                  <a:schemeClr val="accent1">
                    <a:lumMod val="50000"/>
                  </a:schemeClr>
                </a:solidFill>
              </a:rPr>
              <a:t>(শিক্ষক বই দেখে নিজে পড়বেন)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26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9785" y="300881"/>
            <a:ext cx="5739579" cy="21017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13800" dirty="0" smtClean="0">
                <a:solidFill>
                  <a:srgbClr val="C00000"/>
                </a:solidFill>
              </a:rPr>
              <a:t>সরব পাঠ-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575713"/>
            <a:ext cx="12192000" cy="21236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/>
              <a:t>“শিক্ষার্থীদের মধ্য হতেড়২/৩জন পাঠ করবে। অন্যরা মিলিয়ে দেখবে</a:t>
            </a:r>
            <a:r>
              <a:rPr lang="bn-BD" sz="6000" dirty="0" smtClean="0"/>
              <a:t>।”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0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0746" y="464024"/>
            <a:ext cx="6141834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dirty="0"/>
              <a:t> </a:t>
            </a:r>
            <a:r>
              <a:rPr lang="bn-BD" sz="5400" dirty="0" smtClean="0">
                <a:solidFill>
                  <a:srgbClr val="C00000"/>
                </a:solidFill>
              </a:rPr>
              <a:t>কর্ম  পত্র-১(একক কাজ</a:t>
            </a:r>
            <a:r>
              <a:rPr lang="bn-BD" sz="4400" dirty="0" smtClean="0">
                <a:solidFill>
                  <a:srgbClr val="C00000"/>
                </a:solidFill>
              </a:rPr>
              <a:t>)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5029" y="5358557"/>
            <a:ext cx="947252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2"/>
                </a:solidFill>
              </a:rPr>
              <a:t>* </a:t>
            </a:r>
            <a:r>
              <a:rPr lang="bn-BD" sz="6000" dirty="0" smtClean="0">
                <a:solidFill>
                  <a:schemeClr val="accent2"/>
                </a:solidFill>
              </a:rPr>
              <a:t>সাগরের সবচেয়ে বড় প্রানীর নাম কি?</a:t>
            </a:r>
            <a:endParaRPr lang="en-US" sz="2800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9" y="1705970"/>
            <a:ext cx="8938726" cy="275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7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037" y="306759"/>
            <a:ext cx="3538669" cy="184665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9600" dirty="0" smtClean="0"/>
              <a:t>সমাধান-</a:t>
            </a:r>
            <a:endParaRPr lang="bn-BD" sz="6600" dirty="0" smtClean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78173" y="2589241"/>
            <a:ext cx="10678398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bn-BD" sz="5400" dirty="0"/>
              <a:t>সাগরের সবচেয়ে বড় প্রানীর </a:t>
            </a:r>
            <a:r>
              <a:rPr lang="bn-BD" sz="5400" dirty="0" smtClean="0"/>
              <a:t>নাম হলো নীলতিমি</a:t>
            </a:r>
            <a:r>
              <a:rPr lang="bn-BD" sz="4000" dirty="0" smtClean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1013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59759" y="126609"/>
            <a:ext cx="7719621" cy="21563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কর্ম পত্র -২</a:t>
            </a:r>
          </a:p>
          <a:p>
            <a:pPr algn="ctr"/>
            <a:r>
              <a:rPr lang="bn-BD" sz="3600" dirty="0" smtClean="0"/>
              <a:t>জোড়ায় কাজ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1993228" y="3196807"/>
            <a:ext cx="8652681" cy="1665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C00000"/>
                </a:solidFill>
              </a:rPr>
              <a:t>টুনা মাছের 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 বৈশিষ্ট্য</a:t>
            </a:r>
            <a:r>
              <a:rPr lang="bn-BD" sz="5400" dirty="0" smtClean="0">
                <a:solidFill>
                  <a:srgbClr val="C00000"/>
                </a:solidFill>
              </a:rPr>
              <a:t> </a:t>
            </a:r>
            <a:r>
              <a:rPr lang="bn-BD" sz="4400" dirty="0" smtClean="0">
                <a:solidFill>
                  <a:srgbClr val="C00000"/>
                </a:solidFill>
              </a:rPr>
              <a:t>লিখ</a:t>
            </a:r>
            <a:r>
              <a:rPr lang="bn-BD" sz="2400" dirty="0" smtClean="0"/>
              <a:t>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781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33693" y="164823"/>
            <a:ext cx="2810882" cy="17332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7200" dirty="0" smtClean="0">
                <a:solidFill>
                  <a:schemeClr val="accent4"/>
                </a:solidFill>
              </a:rPr>
              <a:t>সমাধানঃ</a:t>
            </a:r>
            <a:endParaRPr lang="en-US" sz="7200" dirty="0">
              <a:solidFill>
                <a:schemeClr val="accent4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593073"/>
            <a:ext cx="12078269" cy="23883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rgbClr val="00B050"/>
                </a:solidFill>
              </a:rPr>
              <a:t>১। </a:t>
            </a:r>
            <a:r>
              <a:rPr lang="bn-BD" sz="4000" b="1" dirty="0" smtClean="0">
                <a:solidFill>
                  <a:srgbClr val="002060"/>
                </a:solidFill>
              </a:rPr>
              <a:t>টুনা মাছ দ্রুত দৌড়াতে পারে।</a:t>
            </a:r>
          </a:p>
          <a:p>
            <a:r>
              <a:rPr lang="bn-BD" sz="4000" b="1" dirty="0" smtClean="0">
                <a:solidFill>
                  <a:schemeClr val="tx1"/>
                </a:solidFill>
              </a:rPr>
              <a:t>২।</a:t>
            </a:r>
            <a:r>
              <a:rPr lang="bn-BD" sz="4000" b="1" dirty="0" smtClean="0">
                <a:solidFill>
                  <a:srgbClr val="00B050"/>
                </a:solidFill>
              </a:rPr>
              <a:t> এ মাছ লম্বা ধারালো তলোয়ার বিধিয়ে মাঝারি আকারের নৌকা ডুবিয়ে দিতে পারে।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9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00401" y="152435"/>
            <a:ext cx="6035039" cy="267496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8800" dirty="0" smtClean="0">
                <a:solidFill>
                  <a:srgbClr val="C00000"/>
                </a:solidFill>
              </a:rPr>
              <a:t>কর্ম পত্র-৩</a:t>
            </a:r>
            <a:endParaRPr lang="en-US" sz="88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65565" y="3463747"/>
            <a:ext cx="8976048" cy="1460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rgbClr val="C00000"/>
                </a:solidFill>
              </a:rPr>
              <a:t>সমুদ্রের যে কোন তিনটি মাছ সম্পর্কে লিখ</a:t>
            </a:r>
            <a:r>
              <a:rPr lang="bn-BD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6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623475" y="970671"/>
            <a:ext cx="11849878" cy="4411042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8000" b="1" dirty="0" smtClean="0">
                <a:solidFill>
                  <a:schemeClr val="tx1"/>
                </a:solidFill>
              </a:rPr>
              <a:t>                  সমাধানঃ</a:t>
            </a:r>
            <a:endParaRPr lang="bn-BD" sz="8000" b="1" dirty="0">
              <a:solidFill>
                <a:schemeClr val="tx1"/>
              </a:solidFill>
            </a:endParaRPr>
          </a:p>
          <a:p>
            <a:endParaRPr lang="bn-BD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n-BD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bn-BD" sz="7200" b="1" dirty="0" smtClean="0">
                <a:solidFill>
                  <a:srgbClr val="FF0000"/>
                </a:solidFill>
              </a:rPr>
              <a:t>টুনা মাছ, তিমি মাছ,রূপচাঁদা মাছ বাস </a:t>
            </a:r>
            <a:r>
              <a:rPr lang="bn-BD" sz="7200" b="1" dirty="0">
                <a:solidFill>
                  <a:srgbClr val="FF0000"/>
                </a:solidFill>
              </a:rPr>
              <a:t>করে।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2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434341" y="115481"/>
            <a:ext cx="5773003" cy="25521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মূল্যায়ন</a:t>
            </a:r>
            <a:endParaRPr lang="en-US" sz="4800" dirty="0"/>
          </a:p>
        </p:txBody>
      </p:sp>
      <p:sp>
        <p:nvSpPr>
          <p:cNvPr id="5" name="Rectangle 4"/>
          <p:cNvSpPr/>
          <p:nvPr/>
        </p:nvSpPr>
        <p:spPr>
          <a:xfrm>
            <a:off x="2321588" y="3256145"/>
            <a:ext cx="6673756" cy="25111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সাগরের সবচেয়ে বড় প্রাণীর নাম কি?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২।আব্দুল্লাহ আল মুতির জন্ম কথায়?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টুনা মাছের ওজন কত?</a:t>
            </a:r>
          </a:p>
          <a:p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50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60" y="141006"/>
            <a:ext cx="3779638" cy="25459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13998" y="906140"/>
            <a:ext cx="49814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/>
              <a:t>বাড়ির </a:t>
            </a:r>
            <a:r>
              <a:rPr lang="bn-BD" sz="8000" dirty="0" smtClean="0"/>
              <a:t>কাজ</a:t>
            </a:r>
            <a:endParaRPr lang="en-US" sz="8000" dirty="0"/>
          </a:p>
        </p:txBody>
      </p:sp>
      <p:sp>
        <p:nvSpPr>
          <p:cNvPr id="2" name="TextBox 1"/>
          <p:cNvSpPr txBox="1"/>
          <p:nvPr/>
        </p:nvSpPr>
        <p:spPr>
          <a:xfrm>
            <a:off x="1210242" y="3869035"/>
            <a:ext cx="10003467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</a:rPr>
              <a:t>এই যে বিশাল সাগর তা প্রাণেরও বিপুল ভান্দার উক্তিটি মূল্যায়ন কর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242" y="141006"/>
            <a:ext cx="3779638" cy="254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9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6530" y="423081"/>
            <a:ext cx="3889613" cy="167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039" y="2565779"/>
            <a:ext cx="7001301" cy="408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8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247</Words>
  <Application>Microsoft Office PowerPoint</Application>
  <PresentationFormat>Widescreen</PresentationFormat>
  <Paragraphs>63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245</cp:revision>
  <dcterms:created xsi:type="dcterms:W3CDTF">2013-10-25T06:01:42Z</dcterms:created>
  <dcterms:modified xsi:type="dcterms:W3CDTF">2013-10-27T04:59:06Z</dcterms:modified>
</cp:coreProperties>
</file>